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7" r:id="rId11"/>
    <p:sldId id="265" r:id="rId12"/>
    <p:sldId id="266" r:id="rId13"/>
    <p:sldId id="272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KeyCode%20Access%20Form.txt" TargetMode="External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15</a:t>
            </a:r>
            <a:r>
              <a:rPr lang="en-US" sz="2400" baseline="30000" dirty="0"/>
              <a:t>th</a:t>
            </a:r>
            <a:r>
              <a:rPr lang="en-US" sz="2400" dirty="0"/>
              <a:t>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659333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121396" y="1680211"/>
            <a:ext cx="2699357" cy="350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Crane Machine/MAGLEV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Active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Tesla Coil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>
                <a:solidFill>
                  <a:schemeClr val="tx1"/>
                </a:solidFill>
              </a:rPr>
              <a:t>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>
                <a:solidFill>
                  <a:schemeClr val="tx1"/>
                </a:solidFill>
              </a:rPr>
              <a:t>BB-8 robot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83425" y="2859232"/>
            <a:ext cx="8354291" cy="150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us on Social Media: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884"/>
          <a:stretch/>
        </p:blipFill>
        <p:spPr>
          <a:xfrm>
            <a:off x="1120853" y="3074930"/>
            <a:ext cx="1069079" cy="68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9884"/>
          <a:stretch/>
        </p:blipFill>
        <p:spPr>
          <a:xfrm>
            <a:off x="4770346" y="3074930"/>
            <a:ext cx="1069079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9710"/>
          <a:stretch/>
        </p:blipFill>
        <p:spPr>
          <a:xfrm>
            <a:off x="2964532" y="3074930"/>
            <a:ext cx="1065375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49884"/>
          <a:stretch/>
        </p:blipFill>
        <p:spPr>
          <a:xfrm>
            <a:off x="6579865" y="3074930"/>
            <a:ext cx="1069079" cy="685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768156" y="3833627"/>
                <a:ext cx="1458130" cy="273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𝑡𝑤𝑖𝑡𝑡𝑒𝑟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56" y="3833627"/>
                <a:ext cx="1458130" cy="273793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162078" y="3833626"/>
                <a:ext cx="1904654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𝑤𝑤𝑤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𝑦𝑜𝑢𝑡𝑢𝑏𝑒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𝑈𝐶h𝑦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𝑌𝑓𝑛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𝑐𝑔𝑒𝑄𝐸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𝐴𝑛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𝑖𝑓𝑔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𝑚𝑤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078" y="3833626"/>
                <a:ext cx="1904654" cy="409086"/>
              </a:xfrm>
              <a:prstGeom prst="rect">
                <a:avLst/>
              </a:prstGeom>
              <a:blipFill>
                <a:blip r:embed="rId7"/>
                <a:stretch>
                  <a:fillRect l="-2885" r="-22756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622432" y="3833627"/>
                <a:ext cx="1458130" cy="273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𝑔𝑖𝑡h𝑢𝑏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432" y="3833627"/>
                <a:ext cx="1458130" cy="273793"/>
              </a:xfrm>
              <a:prstGeom prst="rect">
                <a:avLst/>
              </a:prstGeom>
              <a:blipFill>
                <a:blip r:embed="rId8"/>
                <a:stretch>
                  <a:fillRect l="-2510" r="-125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42416" y="3833627"/>
                <a:ext cx="1405890" cy="32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𝑤𝑤𝑤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𝑓𝑎𝑐𝑒𝑏𝑜𝑜𝑘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𝑔𝑟𝑜𝑢𝑝𝑠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𝑎𝑢𝑠𝑝𝑎𝑟𝑐</m:t>
                      </m:r>
                    </m:oMath>
                  </m:oMathPara>
                </a14:m>
                <a:endParaRPr lang="en-US" sz="75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16" y="3833627"/>
                <a:ext cx="1405890" cy="320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95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</a:t>
            </a:r>
          </a:p>
          <a:p>
            <a:r>
              <a:rPr lang="en-US" dirty="0">
                <a:solidFill>
                  <a:schemeClr val="tx1"/>
                </a:solidFill>
              </a:rPr>
              <a:t>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Allows students to apply the concepts they learn in classes.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</a:t>
            </a:r>
          </a:p>
          <a:p>
            <a:r>
              <a:rPr lang="en-US" dirty="0">
                <a:solidFill>
                  <a:schemeClr val="tx1"/>
                </a:solidFill>
              </a:rPr>
              <a:t>There are no club dues.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0" y="3307368"/>
            <a:ext cx="8320376" cy="2348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70" r="14532"/>
          <a:stretch/>
        </p:blipFill>
        <p:spPr>
          <a:xfrm>
            <a:off x="6645402" y="1130993"/>
            <a:ext cx="2043684" cy="2087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887931" cy="323347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 him at: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 will be given an access code that will give you 24/7 access to Broun 367 and Broun Hall.</a:t>
            </a:r>
          </a:p>
          <a:p>
            <a:r>
              <a:rPr lang="en-US" dirty="0">
                <a:solidFill>
                  <a:schemeClr val="tx1"/>
                </a:solidFill>
              </a:rPr>
              <a:t>Use this form: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https://github.com/SPARC-Auburn/Documents/blob/master/Forms/KeyCode%20Access%20Form.txt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14504" y="2840355"/>
            <a:ext cx="3257550" cy="279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b="1" dirty="0" err="1">
                <a:solidFill>
                  <a:schemeClr val="tx1"/>
                </a:solidFill>
              </a:rPr>
              <a:t>Keycode</a:t>
            </a:r>
            <a:r>
              <a:rPr lang="en-US" sz="1350" b="1" dirty="0">
                <a:solidFill>
                  <a:schemeClr val="tx1"/>
                </a:solidFill>
              </a:rPr>
              <a:t> Access Form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Name: 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Auburn ID (903#):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If already assigned Broun Hall </a:t>
            </a:r>
            <a:r>
              <a:rPr lang="en-US" sz="1350" dirty="0" err="1">
                <a:solidFill>
                  <a:schemeClr val="tx1"/>
                </a:solidFill>
              </a:rPr>
              <a:t>Keycode</a:t>
            </a:r>
            <a:r>
              <a:rPr lang="en-US" sz="1350" dirty="0">
                <a:solidFill>
                  <a:schemeClr val="tx1"/>
                </a:solidFill>
              </a:rPr>
              <a:t>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err="1">
                <a:solidFill>
                  <a:schemeClr val="tx1"/>
                </a:solidFill>
              </a:rPr>
              <a:t>Keycode</a:t>
            </a:r>
            <a:r>
              <a:rPr lang="en-US" sz="1350" dirty="0">
                <a:solidFill>
                  <a:schemeClr val="tx1"/>
                </a:solidFill>
              </a:rPr>
              <a:t> #: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If not list 3 6-digit desired </a:t>
            </a:r>
            <a:r>
              <a:rPr lang="en-US" sz="1350" dirty="0" err="1">
                <a:solidFill>
                  <a:schemeClr val="tx1"/>
                </a:solidFill>
              </a:rPr>
              <a:t>Keycodes</a:t>
            </a:r>
            <a:r>
              <a:rPr lang="en-US" sz="1350" dirty="0">
                <a:solidFill>
                  <a:schemeClr val="tx1"/>
                </a:solidFill>
              </a:rPr>
              <a:t>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1: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2: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3: _ _ _ _ _ _</a:t>
            </a: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455466" y="1191818"/>
            <a:ext cx="1472422" cy="15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October 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, 2016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high schools)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Reaching out to other Auburn Organizations and Colleges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Cupula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COSAM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Club- Mixer right after meeting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4051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Tentatively 5:30PM on Tuesdays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160" y="2770634"/>
            <a:ext cx="2736215" cy="20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5157" y="488134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366261" cy="377512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92" y="2173093"/>
            <a:ext cx="3382228" cy="253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726557" y="480133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help with orienting new members and organizing lab.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Thursdays 4:00pm-5:15pm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2419351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89117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Raspberrypi.org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576</TotalTime>
  <Words>939</Words>
  <Application>Microsoft Office PowerPoint</Application>
  <PresentationFormat>On-screen Show (4:3)</PresentationFormat>
  <Paragraphs>177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Cambria Math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Projects: NASA Robotics Mining Competition</vt:lpstr>
      <vt:lpstr>Projects: Augmented Reality Helmet</vt:lpstr>
      <vt:lpstr>Projects: Automated Lab</vt:lpstr>
      <vt:lpstr>Projects: Tesla Coil</vt:lpstr>
      <vt:lpstr>SCORE Crane Machine</vt:lpstr>
      <vt:lpstr>Projects: Crane Machine/MAGLEV</vt:lpstr>
      <vt:lpstr>Projects: Quadcopter</vt:lpstr>
      <vt:lpstr>Projects: BB-8 robot</vt:lpstr>
      <vt:lpstr>Review of Current Active Projects</vt:lpstr>
      <vt:lpstr>Project Proposal Form</vt:lpstr>
      <vt:lpstr>Project Item Order Form</vt:lpstr>
      <vt:lpstr>Follow us on Social Media: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35</cp:revision>
  <dcterms:created xsi:type="dcterms:W3CDTF">2016-09-03T15:20:58Z</dcterms:created>
  <dcterms:modified xsi:type="dcterms:W3CDTF">2016-09-09T03:00:51Z</dcterms:modified>
</cp:coreProperties>
</file>